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931" y="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0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5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1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1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7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8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7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5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0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0B89-8816-445B-9875-30DB3AC5F27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DA48E-B8A7-4A96-B861-3BF85F739E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03890" y="4046482"/>
            <a:ext cx="8933793" cy="999167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002341"/>
                </a:solidFill>
                <a:latin typeface="Montserrat" panose="00000500000000000000" pitchFamily="2" charset="0"/>
              </a:rPr>
              <a:t>YOUR TAGLINE HERE</a:t>
            </a:r>
            <a:endParaRPr lang="en-US" sz="5400" b="1" dirty="0">
              <a:solidFill>
                <a:srgbClr val="002341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98482" y="5045649"/>
            <a:ext cx="6978869" cy="629936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Montserrat" panose="00000500000000000000" pitchFamily="2" charset="0"/>
              </a:rPr>
              <a:t>YOUR TAGLINE HERE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85" y="2328777"/>
            <a:ext cx="4256159" cy="3039148"/>
          </a:xfr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88579" y="956172"/>
            <a:ext cx="8933793" cy="999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2341"/>
                </a:solidFill>
                <a:latin typeface="Montserrat" panose="00000500000000000000" pitchFamily="2" charset="0"/>
              </a:rPr>
              <a:t>YOUR TAGLINE HERE</a:t>
            </a:r>
            <a:endParaRPr lang="en-US" sz="4000" b="1" dirty="0">
              <a:solidFill>
                <a:srgbClr val="002341"/>
              </a:solidFill>
              <a:latin typeface="Montserrat" panose="00000500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948854" y="1955339"/>
            <a:ext cx="5339255" cy="3352385"/>
          </a:xfrm>
          <a:prstGeom prst="rect">
            <a:avLst/>
          </a:prstGeom>
          <a:solidFill>
            <a:srgbClr val="002341"/>
          </a:solidFill>
          <a:ln>
            <a:solidFill>
              <a:srgbClr val="0023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uadroTexto 7"/>
          <p:cNvSpPr txBox="1"/>
          <p:nvPr/>
        </p:nvSpPr>
        <p:spPr>
          <a:xfrm>
            <a:off x="6232635" y="2144111"/>
            <a:ext cx="398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HEALINE SLIDE</a:t>
            </a:r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232635" y="2548564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Lorem ipsum dolor sit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amet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consectetuer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adipiscing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elit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sed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diam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nonummy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nibh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euismod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tincidunt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ut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laoreet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dolore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magna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aliquam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erat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2" charset="0"/>
              </a:rPr>
              <a:t>volutpat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.</a:t>
            </a:r>
            <a:endParaRPr lang="en-US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273266" y="4066643"/>
            <a:ext cx="142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Lorem ipsum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514121" y="3555963"/>
            <a:ext cx="1029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22%</a:t>
            </a:r>
            <a:endParaRPr lang="en-US" sz="32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065983" y="4066643"/>
            <a:ext cx="142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Lorem ipsum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306838" y="3555963"/>
            <a:ext cx="1048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29%</a:t>
            </a:r>
            <a:endParaRPr lang="en-US" sz="32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62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216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2341"/>
                </a:solidFill>
                <a:latin typeface="Montserrat" panose="00000500000000000000" pitchFamily="2" charset="0"/>
              </a:rPr>
              <a:t>YOUR TAGLINE HERE</a:t>
            </a:r>
            <a:endParaRPr lang="en-US" b="1" dirty="0">
              <a:solidFill>
                <a:srgbClr val="002341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4821" y="2110027"/>
            <a:ext cx="9779000" cy="17549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smtClean="0">
                <a:latin typeface="Montserrat" panose="00000500000000000000" pitchFamily="2" charset="0"/>
              </a:rPr>
              <a:t>Lorem ipsum dolor sit </a:t>
            </a:r>
            <a:r>
              <a:rPr lang="en-US" sz="2000" dirty="0" err="1" smtClean="0">
                <a:latin typeface="Montserrat" panose="00000500000000000000" pitchFamily="2" charset="0"/>
              </a:rPr>
              <a:t>amet</a:t>
            </a:r>
            <a:r>
              <a:rPr lang="en-US" sz="2000" dirty="0" smtClean="0">
                <a:latin typeface="Montserrat" panose="00000500000000000000" pitchFamily="2" charset="0"/>
              </a:rPr>
              <a:t>, </a:t>
            </a:r>
            <a:r>
              <a:rPr lang="en-US" sz="2000" dirty="0" err="1" smtClean="0">
                <a:latin typeface="Montserrat" panose="00000500000000000000" pitchFamily="2" charset="0"/>
              </a:rPr>
              <a:t>consectetuer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adipiscing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elit</a:t>
            </a:r>
            <a:r>
              <a:rPr lang="en-US" sz="2000" dirty="0" smtClean="0">
                <a:latin typeface="Montserrat" panose="00000500000000000000" pitchFamily="2" charset="0"/>
              </a:rPr>
              <a:t>, </a:t>
            </a:r>
            <a:r>
              <a:rPr lang="en-US" sz="2000" dirty="0" err="1" smtClean="0">
                <a:latin typeface="Montserrat" panose="00000500000000000000" pitchFamily="2" charset="0"/>
              </a:rPr>
              <a:t>sed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diam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nonummy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nibh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euismod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tincidunt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ut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laoreet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dolore</a:t>
            </a:r>
            <a:r>
              <a:rPr lang="en-US" sz="2000" dirty="0" smtClean="0">
                <a:latin typeface="Montserrat" panose="00000500000000000000" pitchFamily="2" charset="0"/>
              </a:rPr>
              <a:t> magna </a:t>
            </a:r>
            <a:r>
              <a:rPr lang="en-US" sz="2000" dirty="0" err="1" smtClean="0">
                <a:latin typeface="Montserrat" panose="00000500000000000000" pitchFamily="2" charset="0"/>
              </a:rPr>
              <a:t>aliquam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erat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volutpat</a:t>
            </a:r>
            <a:r>
              <a:rPr lang="en-US" sz="2000" dirty="0" smtClean="0">
                <a:latin typeface="Montserrat" panose="00000500000000000000" pitchFamily="2" charset="0"/>
              </a:rPr>
              <a:t>. </a:t>
            </a:r>
            <a:r>
              <a:rPr lang="en-US" sz="2000" dirty="0" err="1" smtClean="0">
                <a:latin typeface="Montserrat" panose="00000500000000000000" pitchFamily="2" charset="0"/>
              </a:rPr>
              <a:t>Ut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wisi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enim</a:t>
            </a:r>
            <a:r>
              <a:rPr lang="en-US" sz="2000" dirty="0" smtClean="0">
                <a:latin typeface="Montserrat" panose="00000500000000000000" pitchFamily="2" charset="0"/>
              </a:rPr>
              <a:t> ad minim </a:t>
            </a:r>
            <a:r>
              <a:rPr lang="en-US" sz="2000" dirty="0" err="1" smtClean="0">
                <a:latin typeface="Montserrat" panose="00000500000000000000" pitchFamily="2" charset="0"/>
              </a:rPr>
              <a:t>veniam</a:t>
            </a:r>
            <a:r>
              <a:rPr lang="en-US" sz="2000" dirty="0" smtClean="0">
                <a:latin typeface="Montserrat" panose="00000500000000000000" pitchFamily="2" charset="0"/>
              </a:rPr>
              <a:t>, </a:t>
            </a:r>
            <a:r>
              <a:rPr lang="en-US" sz="2000" dirty="0" err="1" smtClean="0">
                <a:latin typeface="Montserrat" panose="00000500000000000000" pitchFamily="2" charset="0"/>
              </a:rPr>
              <a:t>quis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nostrud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exerci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tation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ullamcorper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suscipit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lobortis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nisl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ut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aliquip</a:t>
            </a:r>
            <a:r>
              <a:rPr lang="en-US" sz="2000" dirty="0" smtClean="0">
                <a:latin typeface="Montserrat" panose="00000500000000000000" pitchFamily="2" charset="0"/>
              </a:rPr>
              <a:t> ex </a:t>
            </a:r>
            <a:r>
              <a:rPr lang="en-US" sz="2000" dirty="0" err="1" smtClean="0">
                <a:latin typeface="Montserrat" panose="00000500000000000000" pitchFamily="2" charset="0"/>
              </a:rPr>
              <a:t>ea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commodo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consequat</a:t>
            </a:r>
            <a:r>
              <a:rPr lang="en-US" sz="2000" dirty="0" smtClean="0">
                <a:latin typeface="Montserrat" panose="00000500000000000000" pitchFamily="2" charset="0"/>
              </a:rPr>
              <a:t>. </a:t>
            </a:r>
            <a:r>
              <a:rPr lang="en-US" sz="2000" dirty="0" err="1" smtClean="0">
                <a:latin typeface="Montserrat" panose="00000500000000000000" pitchFamily="2" charset="0"/>
              </a:rPr>
              <a:t>Duis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autem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vel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eum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iriure</a:t>
            </a:r>
            <a:r>
              <a:rPr lang="en-US" sz="2000" dirty="0" smtClean="0">
                <a:latin typeface="Montserrat" panose="00000500000000000000" pitchFamily="2" charset="0"/>
              </a:rPr>
              <a:t> dolor in </a:t>
            </a:r>
            <a:r>
              <a:rPr lang="en-US" sz="2000" dirty="0" err="1" smtClean="0">
                <a:latin typeface="Montserrat" panose="00000500000000000000" pitchFamily="2" charset="0"/>
              </a:rPr>
              <a:t>hendrerit</a:t>
            </a:r>
            <a:r>
              <a:rPr lang="en-US" sz="2000" dirty="0" smtClean="0">
                <a:latin typeface="Montserrat" panose="00000500000000000000" pitchFamily="2" charset="0"/>
              </a:rPr>
              <a:t> in </a:t>
            </a:r>
            <a:r>
              <a:rPr lang="en-US" sz="2000" dirty="0" err="1" smtClean="0">
                <a:latin typeface="Montserrat" panose="00000500000000000000" pitchFamily="2" charset="0"/>
              </a:rPr>
              <a:t>vulputate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velit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esse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molestie</a:t>
            </a:r>
            <a:r>
              <a:rPr lang="en-US" sz="2000" dirty="0" smtClean="0">
                <a:latin typeface="Montserrat" panose="00000500000000000000" pitchFamily="2" charset="0"/>
              </a:rPr>
              <a:t> </a:t>
            </a:r>
            <a:r>
              <a:rPr lang="en-US" sz="2000" dirty="0" err="1" smtClean="0">
                <a:latin typeface="Montserrat" panose="00000500000000000000" pitchFamily="2" charset="0"/>
              </a:rPr>
              <a:t>consequat</a:t>
            </a:r>
            <a:r>
              <a:rPr lang="en-US" sz="2000" dirty="0" smtClean="0">
                <a:latin typeface="Montserrat" panose="00000500000000000000" pitchFamily="2" charset="0"/>
              </a:rPr>
              <a:t>.</a:t>
            </a:r>
            <a:endParaRPr lang="en-US" sz="2000" dirty="0">
              <a:latin typeface="Montserrat" panose="00000500000000000000" pitchFamily="2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944239" y="5428165"/>
            <a:ext cx="1976120" cy="422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latin typeface="Montserrat" panose="00000500000000000000" pitchFamily="2" charset="0"/>
              </a:rPr>
              <a:t>Lorem ipsum</a:t>
            </a:r>
            <a:endParaRPr lang="en-US" sz="1800" dirty="0">
              <a:latin typeface="Montserrat" panose="00000500000000000000" pitchFamily="2" charset="0"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8222420" y="5460708"/>
            <a:ext cx="1976120" cy="422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latin typeface="Montserrat" panose="00000500000000000000" pitchFamily="2" charset="0"/>
              </a:rPr>
              <a:t>Lorem ipsum</a:t>
            </a:r>
            <a:endParaRPr lang="en-US" sz="1800" dirty="0">
              <a:latin typeface="Montserrat" panose="00000500000000000000" pitchFamily="2" charset="0"/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063359" y="5428165"/>
            <a:ext cx="1976120" cy="422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latin typeface="Montserrat" panose="00000500000000000000" pitchFamily="2" charset="0"/>
              </a:rPr>
              <a:t>Lorem ipsum</a:t>
            </a:r>
            <a:endParaRPr lang="en-US" sz="1800" dirty="0"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18236" y="4387272"/>
            <a:ext cx="45719" cy="1463486"/>
          </a:xfrm>
          <a:prstGeom prst="rect">
            <a:avLst/>
          </a:prstGeom>
          <a:solidFill>
            <a:srgbClr val="002341"/>
          </a:solidFill>
          <a:ln>
            <a:solidFill>
              <a:srgbClr val="0023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85" y="4470104"/>
            <a:ext cx="921996" cy="9493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955" y="4440079"/>
            <a:ext cx="959641" cy="98808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370" y="4550278"/>
            <a:ext cx="884221" cy="91043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7593164" y="4419815"/>
            <a:ext cx="45719" cy="1463486"/>
          </a:xfrm>
          <a:prstGeom prst="rect">
            <a:avLst/>
          </a:prstGeom>
          <a:solidFill>
            <a:srgbClr val="002341"/>
          </a:solidFill>
          <a:ln>
            <a:solidFill>
              <a:srgbClr val="0023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38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71550"/>
            <a:ext cx="10515600" cy="854075"/>
          </a:xfrm>
        </p:spPr>
        <p:txBody>
          <a:bodyPr/>
          <a:lstStyle/>
          <a:p>
            <a:r>
              <a:rPr lang="en-US" b="1" dirty="0" smtClean="0">
                <a:solidFill>
                  <a:srgbClr val="002341"/>
                </a:solidFill>
                <a:latin typeface="Montserrat" panose="00000500000000000000" pitchFamily="2" charset="0"/>
              </a:rPr>
              <a:t>YOUR TAGLINE HERE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>
                <a:latin typeface="Montserrat" panose="00000500000000000000" pitchFamily="2" charset="0"/>
              </a:rPr>
              <a:t>Lorem ipsum dolor sit </a:t>
            </a:r>
            <a:r>
              <a:rPr lang="en-US" sz="2000" dirty="0" err="1">
                <a:latin typeface="Montserrat" panose="00000500000000000000" pitchFamily="2" charset="0"/>
              </a:rPr>
              <a:t>amet</a:t>
            </a:r>
            <a:r>
              <a:rPr lang="en-US" sz="2000" dirty="0">
                <a:latin typeface="Montserrat" panose="00000500000000000000" pitchFamily="2" charset="0"/>
              </a:rPr>
              <a:t>, </a:t>
            </a:r>
            <a:r>
              <a:rPr lang="en-US" sz="2000" dirty="0" err="1">
                <a:latin typeface="Montserrat" panose="00000500000000000000" pitchFamily="2" charset="0"/>
              </a:rPr>
              <a:t>consectetuer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adipiscing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elit</a:t>
            </a:r>
            <a:r>
              <a:rPr lang="en-US" sz="2000" dirty="0">
                <a:latin typeface="Montserrat" panose="00000500000000000000" pitchFamily="2" charset="0"/>
              </a:rPr>
              <a:t>, </a:t>
            </a:r>
            <a:r>
              <a:rPr lang="en-US" sz="2000" dirty="0" err="1">
                <a:latin typeface="Montserrat" panose="00000500000000000000" pitchFamily="2" charset="0"/>
              </a:rPr>
              <a:t>sed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diam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nonummy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nibh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euismod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tincidunt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ut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laoreet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dolore</a:t>
            </a:r>
            <a:r>
              <a:rPr lang="en-US" sz="2000" dirty="0">
                <a:latin typeface="Montserrat" panose="00000500000000000000" pitchFamily="2" charset="0"/>
              </a:rPr>
              <a:t> magna </a:t>
            </a:r>
            <a:r>
              <a:rPr lang="en-US" sz="2000" dirty="0" err="1">
                <a:latin typeface="Montserrat" panose="00000500000000000000" pitchFamily="2" charset="0"/>
              </a:rPr>
              <a:t>aliquam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erat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volutpat</a:t>
            </a:r>
            <a:r>
              <a:rPr lang="en-US" sz="2000" dirty="0">
                <a:latin typeface="Montserrat" panose="00000500000000000000" pitchFamily="2" charset="0"/>
              </a:rPr>
              <a:t>. </a:t>
            </a:r>
            <a:r>
              <a:rPr lang="en-US" sz="2000" dirty="0" err="1">
                <a:latin typeface="Montserrat" panose="00000500000000000000" pitchFamily="2" charset="0"/>
              </a:rPr>
              <a:t>Ut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wisi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enim</a:t>
            </a:r>
            <a:r>
              <a:rPr lang="en-US" sz="2000" dirty="0">
                <a:latin typeface="Montserrat" panose="00000500000000000000" pitchFamily="2" charset="0"/>
              </a:rPr>
              <a:t> ad minim </a:t>
            </a:r>
            <a:r>
              <a:rPr lang="en-US" sz="2000" dirty="0" err="1">
                <a:latin typeface="Montserrat" panose="00000500000000000000" pitchFamily="2" charset="0"/>
              </a:rPr>
              <a:t>veniam</a:t>
            </a:r>
            <a:r>
              <a:rPr lang="en-US" sz="2000" dirty="0">
                <a:latin typeface="Montserrat" panose="00000500000000000000" pitchFamily="2" charset="0"/>
              </a:rPr>
              <a:t>, </a:t>
            </a:r>
            <a:r>
              <a:rPr lang="en-US" sz="2000" dirty="0" err="1">
                <a:latin typeface="Montserrat" panose="00000500000000000000" pitchFamily="2" charset="0"/>
              </a:rPr>
              <a:t>quis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nostrud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exerci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tation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ullamcorper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suscipit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lobortis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nisl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ut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aliquip</a:t>
            </a:r>
            <a:r>
              <a:rPr lang="en-US" sz="2000" dirty="0">
                <a:latin typeface="Montserrat" panose="00000500000000000000" pitchFamily="2" charset="0"/>
              </a:rPr>
              <a:t> ex </a:t>
            </a:r>
            <a:r>
              <a:rPr lang="en-US" sz="2000" dirty="0" err="1">
                <a:latin typeface="Montserrat" panose="00000500000000000000" pitchFamily="2" charset="0"/>
              </a:rPr>
              <a:t>ea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commodo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consequat</a:t>
            </a:r>
            <a:r>
              <a:rPr lang="en-US" sz="2000" dirty="0">
                <a:latin typeface="Montserrat" panose="00000500000000000000" pitchFamily="2" charset="0"/>
              </a:rPr>
              <a:t>. </a:t>
            </a:r>
            <a:r>
              <a:rPr lang="en-US" sz="2000" dirty="0" err="1">
                <a:latin typeface="Montserrat" panose="00000500000000000000" pitchFamily="2" charset="0"/>
              </a:rPr>
              <a:t>Duis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autem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vel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eum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iriure</a:t>
            </a:r>
            <a:r>
              <a:rPr lang="en-US" sz="2000" dirty="0">
                <a:latin typeface="Montserrat" panose="00000500000000000000" pitchFamily="2" charset="0"/>
              </a:rPr>
              <a:t> dolor in </a:t>
            </a:r>
            <a:r>
              <a:rPr lang="en-US" sz="2000" dirty="0" err="1">
                <a:latin typeface="Montserrat" panose="00000500000000000000" pitchFamily="2" charset="0"/>
              </a:rPr>
              <a:t>hendrerit</a:t>
            </a:r>
            <a:r>
              <a:rPr lang="en-US" sz="2000" dirty="0">
                <a:latin typeface="Montserrat" panose="00000500000000000000" pitchFamily="2" charset="0"/>
              </a:rPr>
              <a:t> in </a:t>
            </a:r>
            <a:r>
              <a:rPr lang="en-US" sz="2000" dirty="0" err="1">
                <a:latin typeface="Montserrat" panose="00000500000000000000" pitchFamily="2" charset="0"/>
              </a:rPr>
              <a:t>vulputate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velit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esse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molestie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lang="en-US" sz="2000" dirty="0" err="1">
                <a:latin typeface="Montserrat" panose="00000500000000000000" pitchFamily="2" charset="0"/>
              </a:rPr>
              <a:t>consequat</a:t>
            </a:r>
            <a:r>
              <a:rPr lang="en-US" sz="2000" dirty="0">
                <a:latin typeface="Montserrat" panose="00000500000000000000" pitchFamily="2" charset="0"/>
              </a:rPr>
              <a:t>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4401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177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Tema de Office</vt:lpstr>
      <vt:lpstr>YOUR TAGLINE HERE</vt:lpstr>
      <vt:lpstr>Presentación de PowerPoint</vt:lpstr>
      <vt:lpstr>YOUR TAGLINE HERE</vt:lpstr>
      <vt:lpstr>YOUR TAGLINE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TAGLINE HERE</dc:title>
  <dc:creator>Caroliiiiiiine .</dc:creator>
  <cp:lastModifiedBy>Caroliiiiiiine .</cp:lastModifiedBy>
  <cp:revision>4</cp:revision>
  <dcterms:created xsi:type="dcterms:W3CDTF">2025-02-28T23:19:52Z</dcterms:created>
  <dcterms:modified xsi:type="dcterms:W3CDTF">2025-03-01T00:20:40Z</dcterms:modified>
</cp:coreProperties>
</file>